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5" r:id="rId9"/>
  </p:sldIdLst>
  <p:sldSz cx="9144000" cy="6858000" type="screen4x3"/>
  <p:notesSz cx="6807200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FC1CC8-36B6-4FD6-BCDA-222732E2A2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0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FAA3E-FF78-422E-82FD-06A8BD28EC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56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61E57-36F9-451F-BA3C-688FBABFF016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10.10-10.20</a:t>
            </a:r>
          </a:p>
          <a:p>
            <a:r>
              <a:rPr lang="en-GB"/>
              <a:t>NICE recommendations 1 &amp; 2 relate to risk reduction</a:t>
            </a:r>
          </a:p>
          <a:p>
            <a:r>
              <a:rPr lang="en-GB"/>
              <a:t>SSHA sub-committee was set up to look at what might be useful in risk reduction given the ltd time we have as professionals in busy sexual health clinics</a:t>
            </a:r>
          </a:p>
          <a:p>
            <a:r>
              <a:rPr lang="en-GB"/>
              <a:t>Efficacy – MI is an evidence based tool &amp; there have been many studies proving its effectiveness, </a:t>
            </a:r>
            <a:r>
              <a:rPr lang="en-GB">
                <a:solidFill>
                  <a:srgbClr val="FF0000"/>
                </a:solidFill>
              </a:rPr>
              <a:t>initially this was in the addictions field but subsequently across a broad range of health interventions. For those interested in the research base, in the reading resources &amp; website included at the end of this presentation you can find a bibliography of outcome studies.</a:t>
            </a:r>
          </a:p>
          <a:p>
            <a:r>
              <a:rPr lang="en-GB"/>
              <a:t>The question we’re trying to answer is whether it is something that might be useful to you in risk reduction discussions/interventions with your patients. We are interested to see if MI can add to your existing skills in helping you have productive conversations with patients about behaviour change.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698D-D1B7-4ACF-BD1E-7CC161828C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F50C2-38BC-4CD3-A79E-C58C4B7F75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01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BE041-F3AD-40B8-8C95-2B3400DF32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9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C384B-B79A-47FF-9470-0ECF295EDE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3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1E511-D8CB-426E-979C-4178B7E2FF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7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CA58-A9DE-42FF-8D6F-868B9BD0D3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21B52-F19A-4732-9A14-4194BF4F7C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1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09381-F6FE-4C82-AC47-EA093C1934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0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F4B0-FCD6-48EC-B78A-6D27430E2D6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4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409D0-ABB8-4693-A10A-B357332FC5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7497-4DAC-454B-89F8-905A58A8B3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5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4AFBD5-2A11-4359-A1AB-7D825F317C3B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Capturing Impact on Staff</a:t>
            </a:r>
            <a:br>
              <a:rPr lang="en-GB" sz="4000"/>
            </a:br>
            <a:r>
              <a:rPr lang="en-GB" sz="2800"/>
              <a:t>Nurse Consultant Project Dissemination Event</a:t>
            </a:r>
            <a:br>
              <a:rPr lang="en-GB" sz="2800"/>
            </a:br>
            <a:r>
              <a:rPr lang="en-GB" sz="2800"/>
              <a:t>April 2012</a:t>
            </a:r>
            <a:br>
              <a:rPr lang="en-GB" sz="2800"/>
            </a:br>
            <a:r>
              <a:rPr lang="en-GB" sz="4000"/>
              <a:t/>
            </a:r>
            <a:br>
              <a:rPr lang="en-GB" sz="4000"/>
            </a:br>
            <a:endParaRPr lang="en-GB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/>
              <a:t>Gill Bell, Nurse Consultant Sexual Health Adviser, Sheffield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Assessing the impact of training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Background</a:t>
            </a:r>
          </a:p>
          <a:p>
            <a:pPr>
              <a:lnSpc>
                <a:spcPct val="90000"/>
              </a:lnSpc>
            </a:pPr>
            <a:r>
              <a:rPr lang="en-GB" sz="2800"/>
              <a:t>NICE (2007) recommendations to reduce sexually transmitted infections and under 18 conception.</a:t>
            </a:r>
          </a:p>
          <a:p>
            <a:pPr>
              <a:lnSpc>
                <a:spcPct val="90000"/>
              </a:lnSpc>
            </a:pPr>
            <a:r>
              <a:rPr lang="en-GB" sz="2800"/>
              <a:t>Individuals at high risk to be offered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One to one structured discussions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Structured on the basis of behaviour change theories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Motivational Interviewing identified as an appropriate model for brief interventions.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NICE (2007) recommendations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One to one structured discussions 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with individuals at high risk of sexually transmitted infection or under 18 conception…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Structured on the basis of behaviour change theories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MI – evaluated tool, known efficacy in brief interventions directed at behaviour change</a:t>
            </a:r>
          </a:p>
          <a:p>
            <a:pPr>
              <a:lnSpc>
                <a:spcPct val="80000"/>
              </a:lnSpc>
            </a:pPr>
            <a:r>
              <a:rPr lang="en-GB" sz="2800"/>
              <a:t>National training programme of introductory and advanced study days for sexual health advisers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800"/>
          </a:p>
          <a:p>
            <a:pPr>
              <a:lnSpc>
                <a:spcPct val="8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Evaluation of national study days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Measured impact of training on perceived levels of proficiency over time</a:t>
            </a:r>
          </a:p>
          <a:p>
            <a:pPr>
              <a:lnSpc>
                <a:spcPct val="80000"/>
              </a:lnSpc>
            </a:pPr>
            <a:r>
              <a:rPr lang="en-GB" sz="2800"/>
              <a:t>MI research shows impact of skills training wanes over time (Yahne 2008) </a:t>
            </a:r>
          </a:p>
          <a:p>
            <a:pPr>
              <a:lnSpc>
                <a:spcPct val="80000"/>
              </a:lnSpc>
            </a:pPr>
            <a:r>
              <a:rPr lang="en-GB" sz="2800"/>
              <a:t>Brief surveys constructed to track learning progress</a:t>
            </a:r>
          </a:p>
          <a:p>
            <a:pPr>
              <a:lnSpc>
                <a:spcPct val="80000"/>
              </a:lnSpc>
            </a:pPr>
            <a:r>
              <a:rPr lang="en-GB" sz="2800"/>
              <a:t>	Pre –training survey</a:t>
            </a:r>
          </a:p>
          <a:p>
            <a:pPr>
              <a:lnSpc>
                <a:spcPct val="80000"/>
              </a:lnSpc>
            </a:pPr>
            <a:r>
              <a:rPr lang="en-GB" sz="2800"/>
              <a:t>	Post training survey </a:t>
            </a:r>
          </a:p>
          <a:p>
            <a:pPr>
              <a:lnSpc>
                <a:spcPct val="80000"/>
              </a:lnSpc>
            </a:pPr>
            <a:r>
              <a:rPr lang="en-GB" sz="2800"/>
              <a:t>	Six month follow-up survey</a:t>
            </a:r>
          </a:p>
          <a:p>
            <a:pPr>
              <a:lnSpc>
                <a:spcPct val="80000"/>
              </a:lnSpc>
            </a:pPr>
            <a:r>
              <a:rPr lang="en-GB" sz="2800"/>
              <a:t>Survey Gismo used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9" t="14844" r="21054" b="5696"/>
          <a:stretch>
            <a:fillRect/>
          </a:stretch>
        </p:blipFill>
        <p:spPr bwMode="auto">
          <a:xfrm>
            <a:off x="1403350" y="0"/>
            <a:ext cx="6110288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Results of 6/12 follow-up survey of </a:t>
            </a:r>
            <a:br>
              <a:rPr lang="en-GB" sz="3200"/>
            </a:br>
            <a:r>
              <a:rPr lang="en-GB" sz="3200"/>
              <a:t>6 MI study days 2010-11</a:t>
            </a:r>
            <a:br>
              <a:rPr lang="en-GB" sz="3200"/>
            </a:br>
            <a:r>
              <a:rPr lang="en-GB" sz="3200"/>
              <a:t>Median scores on scale of 1-10</a:t>
            </a:r>
          </a:p>
        </p:txBody>
      </p:sp>
      <p:graphicFrame>
        <p:nvGraphicFramePr>
          <p:cNvPr id="10285" name="Group 4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755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18/45 responses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Advanced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20/45 responses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Usefulness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400"/>
              <a:t>Still need appraisal of training itself so can improve</a:t>
            </a:r>
          </a:p>
          <a:p>
            <a:pPr>
              <a:lnSpc>
                <a:spcPct val="90000"/>
              </a:lnSpc>
            </a:pPr>
            <a:r>
              <a:rPr lang="en-GB" sz="2400"/>
              <a:t>Before and after tracking not used – only one group given pre-training survey</a:t>
            </a:r>
          </a:p>
          <a:p>
            <a:pPr>
              <a:lnSpc>
                <a:spcPct val="90000"/>
              </a:lnSpc>
            </a:pPr>
            <a:r>
              <a:rPr lang="en-GB" sz="2400"/>
              <a:t>Survey Gismo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Easy to set up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Reaches large numbers electronically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Anonymous responses possible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Pie charts generated not appropriate for scaling questions (least frequent scores grouped together as ‘other’)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Need to export to excel for further analysis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Health Adviser team survey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In-house training of health adviser team 2007-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Workshops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One to one supervision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Group supervision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DVDs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Self-assessment tool</a:t>
            </a:r>
          </a:p>
          <a:p>
            <a:pPr>
              <a:lnSpc>
                <a:spcPct val="90000"/>
              </a:lnSpc>
            </a:pPr>
            <a:r>
              <a:rPr lang="en-GB" sz="2400"/>
              <a:t>Survey Gismo used to assess ratings 1-10</a:t>
            </a:r>
          </a:p>
          <a:p>
            <a:pPr>
              <a:lnSpc>
                <a:spcPct val="90000"/>
              </a:lnSpc>
            </a:pPr>
            <a:r>
              <a:rPr lang="en-GB" sz="2400"/>
              <a:t>Outcome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No responses! </a:t>
            </a:r>
          </a:p>
          <a:p>
            <a:pPr>
              <a:lnSpc>
                <a:spcPct val="90000"/>
              </a:lnSpc>
            </a:pPr>
            <a:r>
              <a:rPr lang="en-GB" sz="2400"/>
              <a:t>Impact of training measured instead by: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team discussion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 annual audit of patient records for evidence of MI interventions. 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456</Words>
  <Application>Microsoft Office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Capturing Impact on Staff Nurse Consultant Project Dissemination Event April 2012  </vt:lpstr>
      <vt:lpstr>Assessing the impact of training</vt:lpstr>
      <vt:lpstr>Background</vt:lpstr>
      <vt:lpstr>Evaluation of national study days</vt:lpstr>
      <vt:lpstr>PowerPoint Presentation</vt:lpstr>
      <vt:lpstr>Results of 6/12 follow-up survey of  6 MI study days 2010-11 Median scores on scale of 1-10</vt:lpstr>
      <vt:lpstr>Reflections</vt:lpstr>
      <vt:lpstr>Health Adviser team survey</vt:lpstr>
    </vt:vector>
  </TitlesOfParts>
  <Company>Sheffield NHS Teaching Hospitals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Impact on Staff Nurse Consultant Project Dissemination Event</dc:title>
  <dc:creator>GABell</dc:creator>
  <cp:lastModifiedBy>Fiona Kennedy</cp:lastModifiedBy>
  <cp:revision>4</cp:revision>
  <dcterms:created xsi:type="dcterms:W3CDTF">2012-04-26T11:06:37Z</dcterms:created>
  <dcterms:modified xsi:type="dcterms:W3CDTF">2013-10-07T12:21:32Z</dcterms:modified>
</cp:coreProperties>
</file>